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208"/>
  </p:normalViewPr>
  <p:slideViewPr>
    <p:cSldViewPr snapToGrid="0" snapToObjects="1">
      <p:cViewPr>
        <p:scale>
          <a:sx n="75" d="100"/>
          <a:sy n="75" d="100"/>
        </p:scale>
        <p:origin x="432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AFB2-EC21-1E46-86EC-FB6E05356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9D1374-E561-C34E-AF4E-8308933BF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C292-04D4-2F4C-A612-3E89A11B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843D1-BA98-BD49-860B-6DC85CAA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89C0D-66AA-EA42-BF79-C5F5D0D4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6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CE8D9-6A2D-4143-8B06-82262FA5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A4127-D0F6-FD44-A75F-C3BD49729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D5E6E-396A-7045-A34D-833CAD80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EEFDA-F73B-DA44-9406-E60B407CD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FAF0C-C72B-9141-BA31-41E42CFA4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0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D37CE5-50D5-1F48-B5D8-6BB31F9BE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500605-5D85-5B4D-A064-86E9E1485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965E8-AC0C-2C4C-8B99-AD5C550FE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823F4-29BB-DE4D-A090-5586A54C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139BC-646D-AA46-9C34-A39E35968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5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80DE-0E37-D848-9FB9-4F39E4AF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90720-DA0A-6C43-838B-4BB8BAF2A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B6CA3-AC1A-5F4A-9B7F-72C69BCD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EF2D7-9E10-BA49-94A3-5A24598B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4792C-DAF5-4541-9802-7523D7D0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3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D3DC7-3594-2448-B422-B561B3F84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19562-3538-D143-8260-278C4FA9B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2F9E5-565A-2C46-A0B6-98A685789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16B75-BCEB-3149-B99C-63444296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3AF3A-8730-F647-BDEA-1A934422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5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7A9BE-B49C-BE4A-B61B-93AFAD543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526CC-152B-B047-842E-7FC08823A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F8202-858B-CB4B-A088-4F3FFD6E9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20CF9-D2CD-DF4E-A24B-005065C95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4E2AE-14D9-8A49-95E0-18BC3DEC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49020-D6EA-1B46-AD55-959358E5F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4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A657F-385D-5F4A-9DEB-730003FBD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03F0B-3220-BD4B-9632-9F3104F08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B6214-4BDF-2B4F-BFB0-F534D306C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5F2205-B7F6-1A42-AABF-80FC30F2B3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130086-B032-1549-9582-13A2A49D7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34D067-A578-3343-B165-988A62F0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9E9F4C-51AB-D048-92CC-269211C8F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EFCA9-5654-0F4E-87A9-2DA8DC7B4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1313E-AF16-4244-BAA3-35C59D088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AADDC5-EF22-674C-8B5B-99F049C0B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A5DC94-0C98-9846-9D54-A51D62C3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B6F68-E914-B24A-BDD7-09015C38B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4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75DF5B-6EC3-0E4C-B7E6-FECDD176B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99EAF-245F-1E4E-9301-3D36B2D7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2E0A4-AD46-E04C-9EA9-967A1137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5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F027E-1834-B04B-B74A-C41318B38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6915F-39F6-694B-8E83-BD3BABA26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693B2-F892-FA40-918C-7D7C5B3AE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E0BCC-8F63-4744-AF70-FDFF7FCA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0C7B0-977A-AA41-81A5-B44DB8FB1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9D7A2-5465-9C40-AF2B-7859756C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7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41FD-E7B9-5E4C-8886-5B8E36591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6392A3-03D8-5249-8466-EE43316811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97E983-C035-6743-A8F1-A0CA17806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880B7-19C9-D14B-B053-305424A7E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FC778-B0FC-7B4C-98A0-34DAA8162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F86F0-BC95-6448-AA6A-B7BE278E5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1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98FE05-F59C-C946-96D5-29C202C44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88600C-5D84-264A-B3E2-EDEB6F834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5F859-27A3-BB45-AD06-DE61C1A03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28C43-8C63-C54F-A4A7-4EF727153190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DA6E2-66C8-6B46-A660-7A64C5F32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AB90A-B18E-7B46-98BB-4FA25D2DE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6411E-B505-EB4A-B0F2-914AEC20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4570456-1C90-4000-AF8C-2484E96A2AB7}"/>
              </a:ext>
            </a:extLst>
          </p:cNvPr>
          <p:cNvSpPr txBox="1"/>
          <p:nvPr/>
        </p:nvSpPr>
        <p:spPr>
          <a:xfrm>
            <a:off x="829994" y="5247249"/>
            <a:ext cx="4318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Britannic Bold" panose="020B0903060703020204" pitchFamily="34" charset="0"/>
                <a:cs typeface="Aldhabi" panose="020B0604020202020204" pitchFamily="2" charset="-78"/>
              </a:rPr>
              <a:t>FRONT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9883FA-CC61-4670-A8D3-5DE36AA9989D}"/>
              </a:ext>
            </a:extLst>
          </p:cNvPr>
          <p:cNvSpPr txBox="1"/>
          <p:nvPr/>
        </p:nvSpPr>
        <p:spPr>
          <a:xfrm>
            <a:off x="6920543" y="5216769"/>
            <a:ext cx="4318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Britannic Bold" panose="020B0903060703020204" pitchFamily="34" charset="0"/>
                <a:cs typeface="Aldhabi" panose="020B0604020202020204" pitchFamily="2" charset="-78"/>
              </a:rPr>
              <a:t>BACK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372EC37-4229-4AB1-A973-EAD319463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7869" y="899916"/>
            <a:ext cx="6224131" cy="418212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D2AA873-31B9-42E2-9C1D-070D973296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69"/>
          <a:stretch/>
        </p:blipFill>
        <p:spPr>
          <a:xfrm>
            <a:off x="166343" y="899917"/>
            <a:ext cx="6876884" cy="418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71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Wang</dc:creator>
  <cp:lastModifiedBy>sarthak aggarwal</cp:lastModifiedBy>
  <cp:revision>23</cp:revision>
  <dcterms:created xsi:type="dcterms:W3CDTF">2021-06-17T20:13:49Z</dcterms:created>
  <dcterms:modified xsi:type="dcterms:W3CDTF">2021-09-25T19:08:18Z</dcterms:modified>
</cp:coreProperties>
</file>